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2" r:id="rId24"/>
    <p:sldId id="351" r:id="rId25"/>
    <p:sldId id="350" r:id="rId26"/>
    <p:sldId id="307" r:id="rId27"/>
    <p:sldId id="294" r:id="rId28"/>
    <p:sldId id="352" r:id="rId29"/>
    <p:sldId id="353" r:id="rId30"/>
    <p:sldId id="316" r:id="rId31"/>
    <p:sldId id="355" r:id="rId32"/>
    <p:sldId id="317" r:id="rId33"/>
    <p:sldId id="318" r:id="rId34"/>
    <p:sldId id="343" r:id="rId35"/>
    <p:sldId id="344" r:id="rId36"/>
    <p:sldId id="345" r:id="rId37"/>
    <p:sldId id="319" r:id="rId38"/>
    <p:sldId id="280" r:id="rId39"/>
    <p:sldId id="326" r:id="rId40"/>
    <p:sldId id="337" r:id="rId41"/>
    <p:sldId id="336" r:id="rId42"/>
    <p:sldId id="289" r:id="rId43"/>
    <p:sldId id="320" r:id="rId44"/>
    <p:sldId id="321" r:id="rId45"/>
    <p:sldId id="322" r:id="rId46"/>
    <p:sldId id="323" r:id="rId47"/>
    <p:sldId id="325" r:id="rId48"/>
    <p:sldId id="324" r:id="rId49"/>
    <p:sldId id="347" r:id="rId50"/>
    <p:sldId id="327" r:id="rId51"/>
    <p:sldId id="354" r:id="rId52"/>
    <p:sldId id="34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 autoAdjust="0"/>
    <p:restoredTop sz="87017" autoAdjust="0"/>
  </p:normalViewPr>
  <p:slideViewPr>
    <p:cSldViewPr snapToGrid="0">
      <p:cViewPr>
        <p:scale>
          <a:sx n="90" d="100"/>
          <a:sy n="90" d="100"/>
        </p:scale>
        <p:origin x="1696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We’ve 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2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8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91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2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69278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0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0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sz="2400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sz="2400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2400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726208" y="1147347"/>
            <a:ext cx="8322588" cy="5053921"/>
            <a:chOff x="2364788" y="2554457"/>
            <a:chExt cx="6071288" cy="3135238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554457"/>
              <a:ext cx="1376386" cy="15465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91413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7917" y="2936832"/>
              <a:ext cx="1334312" cy="10825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81430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84817"/>
            <a:ext cx="3865632" cy="514757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726208" y="5005582"/>
            <a:ext cx="3873232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146800" y="4999539"/>
            <a:ext cx="3883014" cy="56779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494467" y="2851262"/>
            <a:ext cx="1203066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smtClean="0"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39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57189" y="26672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4981" y="2641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1797" y="23283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269969" y="24553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359960" y="61611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873592" y="62947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20259" y="62910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849143" y="16679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0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“Build</a:t>
            </a:r>
            <a:r>
              <a:rPr lang="en-US" sz="2800" dirty="0">
                <a:solidFill>
                  <a:schemeClr val="bg1"/>
                </a:solidFill>
              </a:rPr>
              <a:t>, Ship, </a:t>
            </a:r>
            <a:r>
              <a:rPr lang="en-US" sz="2800" dirty="0" smtClean="0">
                <a:solidFill>
                  <a:schemeClr val="bg1"/>
                </a:solidFill>
              </a:rPr>
              <a:t>Run” </a:t>
            </a:r>
            <a:r>
              <a:rPr lang="en-US" sz="2800" b="1" dirty="0" smtClean="0">
                <a:solidFill>
                  <a:schemeClr val="bg1"/>
                </a:solidFill>
              </a:rPr>
              <a:t>Containers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Dockerfile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 smtClean="0">
                <a:solidFill>
                  <a:schemeClr val="bg1"/>
                </a:solidFill>
              </a:rPr>
              <a:t>Docker</a:t>
            </a:r>
            <a:r>
              <a:rPr lang="en-US" sz="2400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Logos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76" y="2307417"/>
            <a:ext cx="4198047" cy="2944899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856639" y="1878792"/>
            <a:ext cx="1414462" cy="628314"/>
          </a:xfrm>
          <a:prstGeom prst="wedgeRoundRectCallout">
            <a:avLst>
              <a:gd name="adj1" fmla="val -22853"/>
              <a:gd name="adj2" fmla="val 100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Docker</a:t>
            </a:r>
            <a:endParaRPr lang="en-GB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774952" y="4718257"/>
            <a:ext cx="1414462" cy="628314"/>
          </a:xfrm>
          <a:prstGeom prst="wedgeRoundRectCallout">
            <a:avLst>
              <a:gd name="adj1" fmla="val 73106"/>
              <a:gd name="adj2" fmla="val -42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Linux</a:t>
            </a:r>
            <a:endParaRPr lang="en-GB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8104185" y="4345899"/>
            <a:ext cx="1414462" cy="628314"/>
          </a:xfrm>
          <a:prstGeom prst="wedgeRoundRectCallout">
            <a:avLst>
              <a:gd name="adj1" fmla="val -69318"/>
              <a:gd name="adj2" fmla="val -495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Go </a:t>
            </a:r>
            <a:r>
              <a:rPr lang="en-GB" dirty="0" err="1" smtClean="0"/>
              <a:t>lang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Easy to maintain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Complexity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Tests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Build servers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Jenkins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Travis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Homegrown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Reproducible builds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Simple building blocks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err="1" smtClean="0">
                <a:solidFill>
                  <a:schemeClr val="bg1"/>
                </a:solidFill>
              </a:rPr>
              <a:t>Docker</a:t>
            </a:r>
            <a:r>
              <a:rPr lang="en-US" sz="2800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Resources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Tasks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223950"/>
            <a:ext cx="10422466" cy="4953013"/>
          </a:xfrm>
        </p:spPr>
        <p:txBody>
          <a:bodyPr vert="horz"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Native pipeline support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Release process modeling</a:t>
            </a:r>
            <a:endParaRPr lang="en-US" sz="2400" dirty="0">
              <a:solidFill>
                <a:schemeClr val="bg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Cons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Maturity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Q&amp;A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5831</TotalTime>
  <Words>2137</Words>
  <Application>Microsoft Macintosh PowerPoint</Application>
  <PresentationFormat>Widescreen</PresentationFormat>
  <Paragraphs>690</Paragraphs>
  <Slides>52</Slides>
  <Notes>42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Unicode MS</vt:lpstr>
      <vt:lpstr>Calibri</vt:lpstr>
      <vt:lpstr>Calibri Light</vt:lpstr>
      <vt:lpstr>Courier New</vt:lpstr>
      <vt:lpstr>Lucida Console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Q&amp;A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330</cp:revision>
  <dcterms:created xsi:type="dcterms:W3CDTF">2015-10-05T08:20:51Z</dcterms:created>
  <dcterms:modified xsi:type="dcterms:W3CDTF">2015-11-17T13:32:40Z</dcterms:modified>
</cp:coreProperties>
</file>